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F3B68F-EEFE-FF1D-A359-8E64A9FE1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9E31BD-D982-22E6-899A-C3BFDA7FF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A213E0-4F88-2396-C7C1-3EE85D031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3B80CE-61AF-D09A-C1CC-536CAD5E2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8CC866-5CD8-08EF-A3A5-B7960B99D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5091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B9394A-D98E-1A56-AA72-F5B1339B0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28698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75C82F-813E-81BF-56E6-66F7DEA0F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33649"/>
            <a:ext cx="10515600" cy="364331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A869C6-52A2-D087-0ABD-3A1F8A73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24D4B41-93D9-791C-EC3E-71913706D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AC0D3D-96F4-DCC4-6C48-D7BBBD2B3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1285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7DFACA-05AE-A3C8-4589-E49417FFD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0A7265-0609-46D5-2EA9-65FE5A91E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6A5230-25EB-A4AB-D6C5-D18106027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AAA80E-F4B9-63E0-EAAF-3733EF1EC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4606E8-70E9-F64D-FE76-6A010978B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9103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0B6114-3504-7875-B4CD-CBE83446B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E2C5CD-16A0-7F26-1C65-5772C8077A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3D7752C-BEFD-7951-6963-36E5469844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035E16F-4072-3CDC-6CD3-BC1068E7E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E0E7A3E-48A8-A615-D594-23AE46408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D880697-2119-2D41-90FE-6FA61775F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7840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990F12-1E33-564E-BCEC-32EAA18B9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E9BD50-DDA7-A660-4917-B8A367FC45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F33114F-A30D-2938-97D9-C3E9F5E74F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D292820-D645-81E9-59A6-31A6CC46D8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2760295-CE74-359F-4A5A-2D2174BE3F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641AD0C-F6C9-DF00-DFE0-554BDF764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50A10D5-C70C-4E0D-BB9D-2AFA25160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0570B09-004E-8FB6-B659-E34A5178F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958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8F30CF-08FE-C869-39CA-9D50D9600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4212C0D-0EE4-F3C3-1EBB-38306E376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3429409-D6EA-ECBB-53DE-086AA91A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8E7EDBC-C108-C295-FE36-FF5534106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2688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BDBAEC4-2885-B55D-1695-0BD8D41E2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EA95AF1-91E6-2E39-82F8-6D5A15435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93483EB-1EAF-4632-BA4E-6D52C79E0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2851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43A57B-D31B-ADC1-BE01-299998035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40E560-8D21-AEB7-1C7A-CDB4AAA402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2AEEF07-2B54-2F77-D01E-385FB4D76C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08DE284-628F-F9A6-053F-269AA47D8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994BB5F-AE46-E717-768F-10F4CE744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8C1282B-CB3E-EBE1-C479-5C2A7506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062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5ECF5C-E7A8-5C59-FFFD-670914A35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53CEE70-FECB-37E2-6C9D-4C3DBE7688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023D260-6CCB-A4D3-0363-95ABF34DD3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4A8FD8-62D5-74E3-52BF-A345ADD08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AC41A9-4D7C-5173-BB9E-49763F6AC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CB40DA-FE95-A176-2BB4-653A6B449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9395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E1A664-00AC-34D2-A4B9-79FF32B90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888C4B6-80DE-A9CA-9B79-57A2423CF7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AF6F10-8EFC-7B4A-4346-1B936428E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8B0539-4908-61B0-712D-6D400E061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BA7426-8502-F05E-4248-523CBAD81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311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7AF6F6B-C989-CE19-DBD5-4957B8FE0A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7574C3C-323D-A963-F307-66E2710D3F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D3C54C-EB3B-3239-9D06-E8B0542BE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0CB5F4-8819-FE20-87CE-97CE8BD62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6814F9-2A97-450A-15E9-39CEE9062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877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71BA6EB-F54C-F152-ECC1-8EB78EBC3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AAE6F2E-4130-1B72-C746-FB7C56458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581244-5620-D8F7-0937-95BE1EA35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71096-1F50-4F67-8C97-D33BDCE82E0D}" type="datetimeFigureOut">
              <a:rPr lang="es-ES" smtClean="0"/>
              <a:t>12/05/2023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1DD68F-1F96-781C-6A53-7D62AE34A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4DA13A-ECA4-12A3-32C0-9B3C115701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2A462-6FD1-4821-9F37-926EA562A0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804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C82D11-19A5-13C6-7247-9969C8465E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76525"/>
            <a:ext cx="9144000" cy="1785938"/>
          </a:xfrm>
        </p:spPr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70943E-EF22-7AA2-E40A-547FD2E470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25988"/>
            <a:ext cx="9144000" cy="1655762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04081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40FF10-5CE5-136A-A3C8-A7D95647E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F0D796-2D95-9180-B3BA-77379316E8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37408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Panorámica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Michel Ortiz</cp:lastModifiedBy>
  <cp:revision>3</cp:revision>
  <dcterms:created xsi:type="dcterms:W3CDTF">2022-12-02T16:05:12Z</dcterms:created>
  <dcterms:modified xsi:type="dcterms:W3CDTF">2023-05-12T07:52:05Z</dcterms:modified>
</cp:coreProperties>
</file>